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Franklin Gothic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hPWiq5tyQ8k64ybJxuvXVsyYT3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FranklinGothic-bold.fntdata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ivelihood slide 3">
  <p:cSld name="Divider Livelihood slide 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5532575" y="4916693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2" type="body"/>
          </p:nvPr>
        </p:nvSpPr>
        <p:spPr>
          <a:xfrm>
            <a:off x="4431051" y="5977026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46421" y="203295"/>
            <a:ext cx="609599" cy="97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566671" y="6478073"/>
            <a:ext cx="2472271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3686186" y="6478073"/>
            <a:ext cx="4822804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10158758" y="6478073"/>
            <a:ext cx="1312025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" type="body"/>
          </p:nvPr>
        </p:nvSpPr>
        <p:spPr>
          <a:xfrm>
            <a:off x="566671" y="1060176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566671" y="758952"/>
            <a:ext cx="10904112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Franklin Gothic"/>
              <a:buNone/>
              <a:defRPr b="0" sz="33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566671" y="4453128"/>
            <a:ext cx="109041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351"/>
              <a:buNone/>
              <a:defRPr sz="1351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1"/>
              <a:buNone/>
              <a:defRPr sz="1051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566674" y="1313643"/>
            <a:ext cx="5468369" cy="504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2" type="body"/>
          </p:nvPr>
        </p:nvSpPr>
        <p:spPr>
          <a:xfrm>
            <a:off x="6217922" y="1313644"/>
            <a:ext cx="5252863" cy="504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566448" y="1176483"/>
            <a:ext cx="5468369" cy="2508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6217695" y="1176484"/>
            <a:ext cx="5252863" cy="2508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5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566448" y="3912266"/>
            <a:ext cx="5468369" cy="2508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6217695" y="3912267"/>
            <a:ext cx="5252863" cy="2508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566674" y="1313644"/>
            <a:ext cx="5468369" cy="504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6217922" y="1313646"/>
            <a:ext cx="5252863" cy="2472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6217922" y="3908613"/>
            <a:ext cx="5252863" cy="244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566673" y="1293409"/>
            <a:ext cx="5468369" cy="50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  <a:defRPr b="1" sz="1500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66674" y="1950255"/>
            <a:ext cx="5468369" cy="4507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body"/>
          </p:nvPr>
        </p:nvSpPr>
        <p:spPr>
          <a:xfrm>
            <a:off x="6217922" y="1281146"/>
            <a:ext cx="5252863" cy="502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 "/>
              <a:defRPr b="1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4" type="body"/>
          </p:nvPr>
        </p:nvSpPr>
        <p:spPr>
          <a:xfrm>
            <a:off x="6217922" y="1964089"/>
            <a:ext cx="5252863" cy="4507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ranklin Gothic"/>
              <a:buNone/>
              <a:defRPr b="0"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4613653" y="731520"/>
            <a:ext cx="6679191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1"/>
              <a:buNone/>
              <a:defRPr sz="751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30" name="Google Shape;130;p30"/>
          <p:cNvSpPr txBox="1"/>
          <p:nvPr>
            <p:ph idx="10" type="dt"/>
          </p:nvPr>
        </p:nvSpPr>
        <p:spPr>
          <a:xfrm>
            <a:off x="465515" y="6459791"/>
            <a:ext cx="26185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1" type="ftr"/>
          </p:nvPr>
        </p:nvSpPr>
        <p:spPr>
          <a:xfrm>
            <a:off x="4800600" y="6459791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88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ext Slide ">
  <p:cSld name="Content Text Slide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-192504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2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566671" y="1060174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24" name="Google Shape;24;p12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91783" y="34297"/>
            <a:ext cx="603570" cy="96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" y="3"/>
            <a:ext cx="12184647" cy="54651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idx="1" type="body"/>
          </p:nvPr>
        </p:nvSpPr>
        <p:spPr>
          <a:xfrm>
            <a:off x="5708093" y="47806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36195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100"/>
              <a:buChar char=" "/>
              <a:defRPr b="1" sz="2100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2" type="body"/>
          </p:nvPr>
        </p:nvSpPr>
        <p:spPr>
          <a:xfrm>
            <a:off x="1417983" y="6056243"/>
            <a:ext cx="9494620" cy="679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3810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 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1419"/>
            <a:ext cx="12192000" cy="515504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5708093" y="47806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36195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100"/>
              <a:buChar char=" "/>
              <a:defRPr b="1" sz="2100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2" type="body"/>
          </p:nvPr>
        </p:nvSpPr>
        <p:spPr>
          <a:xfrm>
            <a:off x="1417983" y="6056243"/>
            <a:ext cx="9494620" cy="679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3810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Char char=" 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slide with 1 Graph Option">
  <p:cSld name="2 Content slide with 1 Graph O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" type="body"/>
          </p:nvPr>
        </p:nvSpPr>
        <p:spPr>
          <a:xfrm>
            <a:off x="566739" y="1131889"/>
            <a:ext cx="10045453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566671" y="222215"/>
            <a:ext cx="10045520" cy="705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514907" y="2026179"/>
            <a:ext cx="5504895" cy="4500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2" type="body"/>
          </p:nvPr>
        </p:nvSpPr>
        <p:spPr>
          <a:xfrm>
            <a:off x="6172199" y="2026179"/>
            <a:ext cx="5504896" cy="4500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4"/>
          <p:cNvSpPr txBox="1"/>
          <p:nvPr>
            <p:ph idx="3" type="body"/>
          </p:nvPr>
        </p:nvSpPr>
        <p:spPr>
          <a:xfrm>
            <a:off x="514904" y="1324840"/>
            <a:ext cx="5504896" cy="5483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1"/>
              <a:buNone/>
              <a:defRPr b="1" sz="1351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52" name="Google Shape;152;p34"/>
          <p:cNvSpPr txBox="1"/>
          <p:nvPr>
            <p:ph idx="4" type="body"/>
          </p:nvPr>
        </p:nvSpPr>
        <p:spPr>
          <a:xfrm>
            <a:off x="6170613" y="1324840"/>
            <a:ext cx="5506483" cy="5483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1"/>
              <a:buNone/>
              <a:defRPr b="1" sz="1351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ext Slide ">
  <p:cSld name="Content Text Slide 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566671" y="1060176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2" y="-1"/>
            <a:ext cx="12183508" cy="686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3"/>
          <p:cNvSpPr txBox="1"/>
          <p:nvPr>
            <p:ph idx="1" type="body"/>
          </p:nvPr>
        </p:nvSpPr>
        <p:spPr>
          <a:xfrm>
            <a:off x="3367571" y="1301750"/>
            <a:ext cx="25379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28" name="Google Shape;28;p13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4821491" y="2883041"/>
            <a:ext cx="979541" cy="156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Header Slide">
  <p:cSld name="Title Header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83" y="0"/>
            <a:ext cx="12175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910241" y="5332174"/>
            <a:ext cx="2371518" cy="459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5155717" y="5933151"/>
            <a:ext cx="1880565" cy="49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 "/>
              <a:defRPr b="0" sz="3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33" name="Google Shape;33;p14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2094271" y="4619802"/>
            <a:ext cx="701873" cy="1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and Index Slide">
  <p:cSld name="Contents and Index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5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5"/>
          <p:cNvSpPr txBox="1"/>
          <p:nvPr>
            <p:ph idx="1" type="body"/>
          </p:nvPr>
        </p:nvSpPr>
        <p:spPr>
          <a:xfrm>
            <a:off x="203200" y="1154429"/>
            <a:ext cx="3111500" cy="458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 "/>
              <a:defRPr b="1" sz="2800"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2" type="body"/>
          </p:nvPr>
        </p:nvSpPr>
        <p:spPr>
          <a:xfrm>
            <a:off x="3688276" y="1482845"/>
            <a:ext cx="42974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38" name="Google Shape;38;p15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035479" y="213126"/>
            <a:ext cx="792726" cy="126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" y="0"/>
            <a:ext cx="121782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4192511" y="6051198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2" type="body"/>
          </p:nvPr>
        </p:nvSpPr>
        <p:spPr>
          <a:xfrm>
            <a:off x="5757862" y="4943198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43" name="Google Shape;43;p16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20614" y="213127"/>
            <a:ext cx="615746" cy="9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slide with 2 Graph Option">
  <p:cSld name="2 Content slide with 2 Graph O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566738" y="1131888"/>
            <a:ext cx="5224462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5896759" y="1122196"/>
            <a:ext cx="5224462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49" name="Google Shape;49;p17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58966" y="213127"/>
            <a:ext cx="567561" cy="90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5" y="0"/>
            <a:ext cx="121802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5718002" y="4939010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2" type="body"/>
          </p:nvPr>
        </p:nvSpPr>
        <p:spPr>
          <a:xfrm>
            <a:off x="4306956" y="6024694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54" name="Google Shape;54;p18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52453" y="213126"/>
            <a:ext cx="603570" cy="96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slide with 1 Graph Option">
  <p:cSld name="2 Content slide with 1 Graph O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9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566737" y="1131888"/>
            <a:ext cx="10045453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59" name="Google Shape;59;p19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62745" y="213127"/>
            <a:ext cx="573612" cy="91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10.jpg"/><Relationship Id="rId2" Type="http://schemas.openxmlformats.org/officeDocument/2006/relationships/image" Target="../media/image11.jp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566671" y="222211"/>
            <a:ext cx="10045520" cy="705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566671" y="1060174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566671" y="6478073"/>
            <a:ext cx="2472271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686186" y="6478073"/>
            <a:ext cx="4822804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10158758" y="6478073"/>
            <a:ext cx="1312025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566671" y="222215"/>
            <a:ext cx="10045520" cy="70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Franklin Gothic"/>
              <a:buNone/>
              <a:defRPr b="1" i="0" sz="1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566671" y="1060176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88" lvl="1" marL="914400" marR="0" rtl="0" algn="l">
              <a:lnSpc>
                <a:spcPct val="90000"/>
              </a:lnSpc>
              <a:spcBef>
                <a:spcPts val="151"/>
              </a:spcBef>
              <a:spcAft>
                <a:spcPts val="0"/>
              </a:spcAft>
              <a:buClr>
                <a:schemeClr val="accent1"/>
              </a:buClr>
              <a:buSzPts val="1351"/>
              <a:buFont typeface="Calibri"/>
              <a:buChar char="◦"/>
              <a:defRPr b="0" i="0" sz="1351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338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338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338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5338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5338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5338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5338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1"/>
              <a:buFont typeface="Calibri"/>
              <a:buChar char="◦"/>
              <a:defRPr b="0" i="0" sz="1051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566674" y="6648053"/>
            <a:ext cx="2472271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686187" y="6648053"/>
            <a:ext cx="4822804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10158761" y="6648053"/>
            <a:ext cx="1312025" cy="13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8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72802" y="1"/>
            <a:ext cx="1215180" cy="92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21"/>
          <p:cNvCxnSpPr/>
          <p:nvPr/>
        </p:nvCxnSpPr>
        <p:spPr>
          <a:xfrm>
            <a:off x="-4021" y="6604989"/>
            <a:ext cx="121920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2" y="905522"/>
            <a:ext cx="5402481" cy="1686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zure.microsoft.com/free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/>
          <p:nvPr>
            <p:ph idx="2" type="body"/>
          </p:nvPr>
        </p:nvSpPr>
        <p:spPr>
          <a:xfrm>
            <a:off x="4431051" y="5977026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860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/>
              <a:t>MS Azure – Day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3700">
                <a:solidFill>
                  <a:schemeClr val="lt1"/>
                </a:solidFill>
              </a:rPr>
              <a:t>Hands-On to Create Azure Account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137375" y="4381500"/>
            <a:ext cx="10904112" cy="1624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 fontScale="92500" lnSpcReduction="20000"/>
          </a:bodyPr>
          <a:lstStyle/>
          <a:p>
            <a:pPr indent="-16446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2800"/>
              <a:t>Step1 - In a web browser, go to 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https://azure.microsoft.com/free</a:t>
            </a:r>
            <a:endParaRPr sz="2800" u="sng"/>
          </a:p>
          <a:p>
            <a:pPr indent="-16446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800"/>
              <a:t>Step2 - Learn more about the benefits and free services available</a:t>
            </a:r>
            <a:endParaRPr/>
          </a:p>
          <a:p>
            <a:pPr indent="-16446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800"/>
              <a:t>Step3 - Click on the </a:t>
            </a:r>
            <a:r>
              <a:rPr b="1" lang="en-US" sz="2800"/>
              <a:t>Start free</a:t>
            </a:r>
            <a:r>
              <a:rPr lang="en-US" sz="2800"/>
              <a:t> button</a:t>
            </a:r>
            <a:br>
              <a:rPr lang="en-US" sz="2800"/>
            </a:br>
            <a:endParaRPr sz="2800"/>
          </a:p>
        </p:txBody>
      </p:sp>
      <p:pic>
        <p:nvPicPr>
          <p:cNvPr descr="Create Azure Free Account" id="167" name="Google Shape;167;p2"/>
          <p:cNvPicPr preferRelativeResize="0"/>
          <p:nvPr/>
        </p:nvPicPr>
        <p:blipFill rotWithShape="1">
          <a:blip r:embed="rId4">
            <a:alphaModFix/>
          </a:blip>
          <a:srcRect b="5450" l="-7539" r="7541" t="10032"/>
          <a:stretch/>
        </p:blipFill>
        <p:spPr>
          <a:xfrm>
            <a:off x="408625" y="373125"/>
            <a:ext cx="9889764" cy="357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e azure free account sign up" id="172" name="Google Shape;172;p3"/>
          <p:cNvPicPr preferRelativeResize="0"/>
          <p:nvPr/>
        </p:nvPicPr>
        <p:blipFill rotWithShape="1">
          <a:blip r:embed="rId3">
            <a:alphaModFix/>
          </a:blip>
          <a:srcRect b="2403" l="2023" r="2" t="275"/>
          <a:stretch/>
        </p:blipFill>
        <p:spPr>
          <a:xfrm>
            <a:off x="0" y="0"/>
            <a:ext cx="6762011" cy="6858000"/>
          </a:xfrm>
          <a:custGeom>
            <a:rect b="b" l="l" r="r" t="t"/>
            <a:pathLst>
              <a:path extrusionOk="0" h="6858000" w="6901731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3" name="Google Shape;173;p3"/>
          <p:cNvSpPr txBox="1"/>
          <p:nvPr>
            <p:ph idx="1" type="body"/>
          </p:nvPr>
        </p:nvSpPr>
        <p:spPr>
          <a:xfrm>
            <a:off x="7368209" y="3015974"/>
            <a:ext cx="4823791" cy="111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 fontScale="92500"/>
          </a:bodyPr>
          <a:lstStyle/>
          <a:p>
            <a:pPr indent="-16446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Step4 </a:t>
            </a:r>
            <a:endParaRPr/>
          </a:p>
          <a:p>
            <a:pPr indent="-16446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Enter your email id and password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zure free account " id="179" name="Google Shape;179;p4"/>
          <p:cNvPicPr preferRelativeResize="0"/>
          <p:nvPr/>
        </p:nvPicPr>
        <p:blipFill rotWithShape="1">
          <a:blip r:embed="rId3">
            <a:alphaModFix/>
          </a:blip>
          <a:srcRect b="221" l="0" r="-7" t="0"/>
          <a:stretch/>
        </p:blipFill>
        <p:spPr>
          <a:xfrm>
            <a:off x="0" y="146050"/>
            <a:ext cx="9385722" cy="65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>
            <p:ph idx="1" type="body"/>
          </p:nvPr>
        </p:nvSpPr>
        <p:spPr>
          <a:xfrm>
            <a:off x="9443971" y="2026805"/>
            <a:ext cx="2748029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-1524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Step5 - Enter personal details like Country/Region, First name, last name, Email Address, Phone, City, etc.</a:t>
            </a:r>
            <a:endParaRPr/>
          </a:p>
          <a:p>
            <a:pPr indent="-1524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Fill in all the details and click on </a:t>
            </a:r>
            <a:r>
              <a:rPr b="1" lang="en-US" sz="2400"/>
              <a:t>Next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223771" y="810202"/>
            <a:ext cx="4297429" cy="5237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Step6 - Identity verification by phone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Provide the Phone number details, make sure to provide a valid phone number. Because you need to confirm by a text message or by a call</a:t>
            </a:r>
            <a:r>
              <a:rPr b="1" lang="en-US" sz="2400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Once verification is done, click on Next</a:t>
            </a:r>
            <a:endParaRPr sz="2400"/>
          </a:p>
        </p:txBody>
      </p:sp>
      <p:pic>
        <p:nvPicPr>
          <p:cNvPr descr="create azure account without credit card"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7137" y="1295174"/>
            <a:ext cx="7204632" cy="50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313669" y="907774"/>
            <a:ext cx="3967229" cy="5237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Step7 – Identity verification by card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Provide the credit card details. Azure deduct a refundable amount of money(2 or 3rs) from your account.</a:t>
            </a:r>
            <a:endParaRPr sz="2400"/>
          </a:p>
        </p:txBody>
      </p:sp>
      <p:pic>
        <p:nvPicPr>
          <p:cNvPr descr="azure free trial without credit card" id="193" name="Google Shape;19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519" y="2618833"/>
            <a:ext cx="3484240" cy="3678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zure free account sign up" id="194" name="Google Shape;1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482" y="1464564"/>
            <a:ext cx="4755849" cy="367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idx="1" type="body"/>
          </p:nvPr>
        </p:nvSpPr>
        <p:spPr>
          <a:xfrm>
            <a:off x="566671" y="1060174"/>
            <a:ext cx="3967229" cy="5237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Step8 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Review the agreement and privacy statement then select Sign up.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 </a:t>
            </a:r>
            <a:endParaRPr/>
          </a:p>
        </p:txBody>
      </p:sp>
      <p:pic>
        <p:nvPicPr>
          <p:cNvPr descr="how to create azure account without credit card" id="200" name="Google Shape;2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0137" y="1696527"/>
            <a:ext cx="6937748" cy="346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 txBox="1"/>
          <p:nvPr>
            <p:ph idx="1" type="body"/>
          </p:nvPr>
        </p:nvSpPr>
        <p:spPr>
          <a:xfrm>
            <a:off x="566671" y="1060174"/>
            <a:ext cx="4284729" cy="5237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Step 9 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Select Go to the Azure portal, now you can access the Azure portal.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Congratulations! You have successfully set up a free account.</a:t>
            </a:r>
            <a:endParaRPr sz="2400"/>
          </a:p>
        </p:txBody>
      </p:sp>
      <p:pic>
        <p:nvPicPr>
          <p:cNvPr descr="free azure account without credit card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6137" y="1810290"/>
            <a:ext cx="5628019" cy="29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>
            <p:ph idx="1" type="body"/>
          </p:nvPr>
        </p:nvSpPr>
        <p:spPr>
          <a:xfrm>
            <a:off x="3367571" y="1301750"/>
            <a:ext cx="25379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b="0"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Custom 2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12228"/>
      </a:accent1>
      <a:accent2>
        <a:srgbClr val="000000"/>
      </a:accent2>
      <a:accent3>
        <a:srgbClr val="D8D8D8"/>
      </a:accent3>
      <a:accent4>
        <a:srgbClr val="21BDEA"/>
      </a:accent4>
      <a:accent5>
        <a:srgbClr val="E01085"/>
      </a:accent5>
      <a:accent6>
        <a:srgbClr val="B3CC35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Retrospect">
  <a:themeElements>
    <a:clrScheme name="Custom 1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0000"/>
      </a:accent1>
      <a:accent2>
        <a:srgbClr val="E12228"/>
      </a:accent2>
      <a:accent3>
        <a:srgbClr val="FFCC04"/>
      </a:accent3>
      <a:accent4>
        <a:srgbClr val="000000"/>
      </a:accent4>
      <a:accent5>
        <a:srgbClr val="B3CC35"/>
      </a:accent5>
      <a:accent6>
        <a:srgbClr val="21BDEA"/>
      </a:accent6>
      <a:hlink>
        <a:srgbClr val="7F7F7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2023-07-18T08:04:43Z</dcterms:created>
  <dc:creator>Jayakumar  Duraisamy</dc:creator>
</cp:coreProperties>
</file>